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945" y="377910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an opinion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0" y="496890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</a:t>
            </a:r>
            <a:r>
              <a:rPr lang="en-US" sz="2800" smtClean="0">
                <a:latin typeface="Kristen ITC" pitchFamily="66" charset="0"/>
              </a:rPr>
              <a:t>and give the time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2590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classes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2014-04-01T11:24:04Z</dcterms:modified>
</cp:coreProperties>
</file>